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2" r:id="rId10"/>
    <p:sldId id="263" r:id="rId11"/>
    <p:sldId id="266" r:id="rId12"/>
    <p:sldId id="267" r:id="rId13"/>
    <p:sldId id="268" r:id="rId14"/>
  </p:sldIdLst>
  <p:sldSz cx="16256000" cy="9144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modifyVerifier cryptProviderType="rsaAES" cryptAlgorithmClass="hash" cryptAlgorithmType="typeAny" cryptAlgorithmSid="14" spinCount="100000" saltData="xvWydpzoiNEa005aJfCNBw==" hashData="yEa5BZpAwq+NRkGoCE8f3qX1idi+Ir4jrvesMloeMm/T1N+Zg7gKui9KKJ7zJjQw0V/tSJ+7RbvPm7kwb0c6RQ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B8B8B8"/>
              </a:solidFill>
              <a:prstDash val="solid"/>
              <a:miter lim="400000"/>
            </a:ln>
          </a:top>
          <a:bottom>
            <a:ln w="3175" cap="flat">
              <a:solidFill>
                <a:srgbClr val="B8B8B8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07"/>
    <p:restoredTop sz="94599"/>
  </p:normalViewPr>
  <p:slideViewPr>
    <p:cSldViewPr snapToGrid="0" snapToObjects="1">
      <p:cViewPr varScale="1">
        <p:scale>
          <a:sx n="79" d="100"/>
          <a:sy n="79" d="100"/>
        </p:scale>
        <p:origin x="108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" name="Shape 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384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ate_Bckg.jpg" descr="Slate_Bckg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2380"/>
            <a:ext cx="16256000" cy="9139240"/>
          </a:xfrm>
          <a:prstGeom prst="rect">
            <a:avLst/>
          </a:prstGeom>
          <a:ln w="3175">
            <a:miter lim="400000"/>
          </a:ln>
        </p:spPr>
      </p:pic>
      <p:sp>
        <p:nvSpPr>
          <p:cNvPr id="3" name="Title Text"/>
          <p:cNvSpPr>
            <a:spLocks noGrp="1"/>
          </p:cNvSpPr>
          <p:nvPr>
            <p:ph type="title"/>
          </p:nvPr>
        </p:nvSpPr>
        <p:spPr>
          <a:xfrm>
            <a:off x="3222624" y="1535906"/>
            <a:ext cx="9810751" cy="309562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7625" tIns="47625" rIns="47625" bIns="47625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>
            <a:spLocks noGrp="1"/>
          </p:cNvSpPr>
          <p:nvPr>
            <p:ph type="body" idx="1"/>
          </p:nvPr>
        </p:nvSpPr>
        <p:spPr>
          <a:xfrm>
            <a:off x="3222624" y="4714875"/>
            <a:ext cx="9810751" cy="10596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7625" tIns="47625" rIns="47625" bIns="47625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>
            <a:spLocks noGrp="1"/>
          </p:cNvSpPr>
          <p:nvPr>
            <p:ph type="sldNum" sz="quarter" idx="2"/>
          </p:nvPr>
        </p:nvSpPr>
        <p:spPr>
          <a:xfrm>
            <a:off x="7955092" y="8673703"/>
            <a:ext cx="333910" cy="336551"/>
          </a:xfrm>
          <a:prstGeom prst="rect">
            <a:avLst/>
          </a:prstGeom>
          <a:ln w="3175">
            <a:miter lim="400000"/>
          </a:ln>
        </p:spPr>
        <p:txBody>
          <a:bodyPr wrap="none" lIns="47625" tIns="47625" rIns="47625" bIns="47625">
            <a:spAutoFit/>
          </a:bodyPr>
          <a:lstStyle>
            <a:lvl1pPr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marL="0" marR="0" indent="0" algn="ctr" defTabSz="5476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476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476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476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476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476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476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476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476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0" marR="0" indent="0" algn="ctr" defTabSz="5476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476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476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476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476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476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476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476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476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476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476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476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476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476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476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476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476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476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DIGITAL%2cSHADOWlogo.png" descr="DIGITAL%2cSHADOW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6791" y="2781253"/>
            <a:ext cx="3562418" cy="3581494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DIGITAL%2cSHADOWlogo.png" descr="DIGITAL%2cSHADOW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6791" y="2781253"/>
            <a:ext cx="3562418" cy="3581494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DIGITAL%2cSHADOWlogo.png" descr="DIGITAL%2cSHADOW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6791" y="2781253"/>
            <a:ext cx="3562418" cy="3581494"/>
          </a:xfrm>
          <a:prstGeom prst="rect">
            <a:avLst/>
          </a:prstGeom>
          <a:ln w="3175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3C5520-68F0-084B-A47F-8F101CB2A9CF}"/>
              </a:ext>
            </a:extLst>
          </p:cNvPr>
          <p:cNvSpPr txBox="1"/>
          <p:nvPr/>
        </p:nvSpPr>
        <p:spPr>
          <a:xfrm>
            <a:off x="1955800" y="7049554"/>
            <a:ext cx="12344400" cy="108106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Interstate-Bold" panose="02000606030000020004" pitchFamily="2" charset="0"/>
                <a:sym typeface="Helvetica Light"/>
              </a:rPr>
              <a:t>CHROME USERS REMINDER: </a:t>
            </a:r>
          </a:p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Interstate-Bold" panose="02000606030000020004" pitchFamily="2" charset="0"/>
                <a:sym typeface="Helvetica Light"/>
              </a:rPr>
              <a:t>CLICK ON NEXT SLIDE TO PLAY VIDEO</a:t>
            </a:r>
          </a:p>
        </p:txBody>
      </p:sp>
    </p:spTree>
    <p:extLst>
      <p:ext uri="{BB962C8B-B14F-4D97-AF65-F5344CB8AC3E}">
        <p14:creationId xmlns:p14="http://schemas.microsoft.com/office/powerpoint/2010/main" val="291397590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14_Chipotle_InvestorSizzle_SC_062018 w stock music_delivery_1.mp4">
            <a:hlinkClick r:id="" action="ppaction://media"/>
            <a:extLst>
              <a:ext uri="{FF2B5EF4-FFF2-40B4-BE49-F238E27FC236}">
                <a16:creationId xmlns:a16="http://schemas.microsoft.com/office/drawing/2014/main" id="{A9337BE9-6D00-B04C-B137-A2DE5C3C6D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350" y="0"/>
            <a:ext cx="162687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29812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DIGITAL%2cSHADOWlogo.png" descr="DIGITAL%2cSHADOW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6791" y="2781253"/>
            <a:ext cx="3562418" cy="3581494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8860602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584BA7-CD5C-6740-848A-F07278C4E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DIGITAL%2cSHADOWlogo.png" descr="DIGITAL%2cSHADOW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6791" y="2781253"/>
            <a:ext cx="3562418" cy="3581494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G_013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1471" y="-57874"/>
            <a:ext cx="16438942" cy="9259748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DIGITAL%2cSHADOWlogo.png" descr="DIGITAL%2cSHADOW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6791" y="2781253"/>
            <a:ext cx="3562418" cy="3581494"/>
          </a:xfrm>
          <a:prstGeom prst="rect">
            <a:avLst/>
          </a:prstGeom>
          <a:ln w="3175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E08D76-D804-D64B-8C36-5DC387CAE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nvestor_Call_2018.06.27 copy All In One.006.jpeg" descr="Investor_Call_2018.06.27 copy All In One.0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DIGITAL%2cSHADOWlogo.png" descr="DIGITAL%2cSHADOW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6791" y="2781253"/>
            <a:ext cx="3562418" cy="3581494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4806119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DIGITAL%2cSHADOWlogo.png" descr="DIGITAL%2cSHADOW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6791" y="2781253"/>
            <a:ext cx="3562418" cy="3581494"/>
          </a:xfrm>
          <a:prstGeom prst="rect">
            <a:avLst/>
          </a:prstGeom>
          <a:ln w="3175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8124F0-697F-2C4B-8A0B-21AB8547C669}"/>
              </a:ext>
            </a:extLst>
          </p:cNvPr>
          <p:cNvSpPr txBox="1"/>
          <p:nvPr/>
        </p:nvSpPr>
        <p:spPr>
          <a:xfrm>
            <a:off x="1955800" y="7049554"/>
            <a:ext cx="12344400" cy="108106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Interstate-Bold" panose="02000606030000020004" pitchFamily="2" charset="0"/>
                <a:sym typeface="Helvetica Light"/>
              </a:rPr>
              <a:t>CHROME USERS REMINDER: </a:t>
            </a:r>
          </a:p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Interstate-Bold" panose="02000606030000020004" pitchFamily="2" charset="0"/>
                <a:sym typeface="Helvetica Light"/>
              </a:rPr>
              <a:t>CLICK ON NEXT SLIDE TO PLAY VIDEO</a:t>
            </a:r>
          </a:p>
        </p:txBody>
      </p:sp>
    </p:spTree>
    <p:extLst>
      <p:ext uri="{BB962C8B-B14F-4D97-AF65-F5344CB8AC3E}">
        <p14:creationId xmlns:p14="http://schemas.microsoft.com/office/powerpoint/2010/main" val="41259525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vestor_Call_AD_Video_1.mp4">
            <a:hlinkClick r:id="" action="ppaction://media"/>
            <a:extLst>
              <a:ext uri="{FF2B5EF4-FFF2-40B4-BE49-F238E27FC236}">
                <a16:creationId xmlns:a16="http://schemas.microsoft.com/office/drawing/2014/main" id="{2020A447-F0D5-1D4F-80A3-ED8A7D0AAC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569"/>
            <a:ext cx="16256000" cy="913686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ctr" defTabSz="5476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175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ctr" defTabSz="5476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ctr" defTabSz="5476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175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ctr" defTabSz="5476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1232</TotalTime>
  <Words>22</Words>
  <Application>Microsoft Macintosh PowerPoint</Application>
  <PresentationFormat>Custom</PresentationFormat>
  <Paragraphs>4</Paragraphs>
  <Slides>13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Helvetica Light</vt:lpstr>
      <vt:lpstr>Helvetica Neue</vt:lpstr>
      <vt:lpstr>Interstate-Bold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Andrew French</cp:lastModifiedBy>
  <cp:revision>11</cp:revision>
  <dcterms:modified xsi:type="dcterms:W3CDTF">2018-06-27T22:57:50Z</dcterms:modified>
</cp:coreProperties>
</file>