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2"/>
    <p:restoredTop sz="94599"/>
  </p:normalViewPr>
  <p:slideViewPr>
    <p:cSldViewPr snapToGrid="0" snapToObjects="1">
      <p:cViewPr varScale="1">
        <p:scale>
          <a:sx n="79" d="100"/>
          <a:sy n="79" d="100"/>
        </p:scale>
        <p:origin x="10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8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ate_Bckg.jpg" descr="Slate_Bck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80"/>
            <a:ext cx="16256000" cy="9139240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3222624" y="1535906"/>
            <a:ext cx="9810751" cy="30956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625" tIns="47625" rIns="47625" bIns="47625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3222624" y="4714875"/>
            <a:ext cx="9810751" cy="1059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625" tIns="47625" rIns="47625" bIns="4762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7955092" y="8673703"/>
            <a:ext cx="333910" cy="336551"/>
          </a:xfrm>
          <a:prstGeom prst="rect">
            <a:avLst/>
          </a:prstGeom>
          <a:ln w="3175">
            <a:miter lim="400000"/>
          </a:ln>
        </p:spPr>
        <p:txBody>
          <a:bodyPr wrap="none" lIns="47625" tIns="47625" rIns="47625" bIns="47625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84BA7-CD5C-6740-848A-F07278C4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G_01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71" y="-57874"/>
            <a:ext cx="16438942" cy="925974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nvestor_Call_2018.06.27 copy All In One.006.jpeg" descr="Investor_Call_2018.06.27 copy All In One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80611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124F0-697F-2C4B-8A0B-21AB8547C669}"/>
              </a:ext>
            </a:extLst>
          </p:cNvPr>
          <p:cNvSpPr txBox="1"/>
          <p:nvPr/>
        </p:nvSpPr>
        <p:spPr>
          <a:xfrm>
            <a:off x="1955800" y="7049554"/>
            <a:ext cx="12344400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CHROME USERS REMINDER: 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CLICK ON NEXT SLIDE TO PLAY VIDEO</a:t>
            </a:r>
          </a:p>
        </p:txBody>
      </p:sp>
    </p:spTree>
    <p:extLst>
      <p:ext uri="{BB962C8B-B14F-4D97-AF65-F5344CB8AC3E}">
        <p14:creationId xmlns:p14="http://schemas.microsoft.com/office/powerpoint/2010/main" val="4125952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nvestor_Call_AD_Video.mp4" descr="Investor_Call_AD_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81428" y="-90513"/>
            <a:ext cx="16618857" cy="9325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11</Words>
  <Application>Microsoft Macintosh PowerPoint</Application>
  <PresentationFormat>Custom</PresentationFormat>
  <Paragraphs>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Helvetica Light</vt:lpstr>
      <vt:lpstr>Helvetica Neue</vt:lpstr>
      <vt:lpstr>Interstate-Bold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French</cp:lastModifiedBy>
  <cp:revision>9</cp:revision>
  <dcterms:modified xsi:type="dcterms:W3CDTF">2018-06-27T18:58:18Z</dcterms:modified>
</cp:coreProperties>
</file>